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88" r:id="rId12"/>
    <p:sldId id="284" r:id="rId13"/>
    <p:sldId id="291" r:id="rId14"/>
    <p:sldId id="290" r:id="rId15"/>
    <p:sldId id="289" r:id="rId16"/>
    <p:sldId id="292" r:id="rId17"/>
    <p:sldId id="294" r:id="rId18"/>
    <p:sldId id="293" r:id="rId19"/>
    <p:sldId id="28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85106" autoAdjust="0"/>
  </p:normalViewPr>
  <p:slideViewPr>
    <p:cSldViewPr snapToGrid="0" snapToObjects="1">
      <p:cViewPr varScale="1">
        <p:scale>
          <a:sx n="96" d="100"/>
          <a:sy n="96" d="100"/>
        </p:scale>
        <p:origin x="16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0589" y="-101040"/>
            <a:ext cx="6217708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Webinar:  May 2021 OGC API Virtual Code Sprint  </a:t>
            </a:r>
          </a:p>
          <a:p>
            <a:pPr>
              <a:lnSpc>
                <a:spcPts val="5500"/>
              </a:lnSpc>
            </a:pP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Gobe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Hobona</a:t>
            </a:r>
            <a:endParaRPr lang="en-US" sz="2800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50070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32C222-A25D-E54F-86E2-02D2A9F06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819" y="1016275"/>
            <a:ext cx="8118520" cy="5278507"/>
          </a:xfr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Webinar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supported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3546258"/>
            <a:ext cx="9400291" cy="712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2850077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Supporter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491</Words>
  <Application>Microsoft Macintosh PowerPoint</Application>
  <PresentationFormat>Widescreen</PresentationFormat>
  <Paragraphs>89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Webinar Agenda</vt:lpstr>
      <vt:lpstr>PowerPoint Presentation</vt:lpstr>
      <vt:lpstr>PowerPoint Presentation</vt:lpstr>
      <vt:lpstr>Welcome</vt:lpstr>
      <vt:lpstr>Motivation</vt:lpstr>
      <vt:lpstr>This Code Sprint is supported by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258</cp:revision>
  <dcterms:created xsi:type="dcterms:W3CDTF">2020-04-17T22:01:33Z</dcterms:created>
  <dcterms:modified xsi:type="dcterms:W3CDTF">2021-05-04T19:23:59Z</dcterms:modified>
</cp:coreProperties>
</file>